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0" r:id="rId3"/>
    <p:sldId id="331" r:id="rId4"/>
    <p:sldId id="339" r:id="rId5"/>
    <p:sldId id="340" r:id="rId6"/>
    <p:sldId id="341" r:id="rId7"/>
    <p:sldId id="354" r:id="rId8"/>
    <p:sldId id="342" r:id="rId9"/>
    <p:sldId id="343" r:id="rId10"/>
    <p:sldId id="344" r:id="rId11"/>
    <p:sldId id="345" r:id="rId12"/>
    <p:sldId id="348" r:id="rId13"/>
    <p:sldId id="346" r:id="rId14"/>
    <p:sldId id="349" r:id="rId15"/>
    <p:sldId id="350" r:id="rId16"/>
    <p:sldId id="351" r:id="rId17"/>
    <p:sldId id="352" r:id="rId18"/>
    <p:sldId id="353" r:id="rId19"/>
    <p:sldId id="355" r:id="rId20"/>
    <p:sldId id="356" r:id="rId21"/>
    <p:sldId id="357" r:id="rId22"/>
    <p:sldId id="362" r:id="rId23"/>
    <p:sldId id="361" r:id="rId24"/>
    <p:sldId id="359" r:id="rId25"/>
    <p:sldId id="360" r:id="rId26"/>
    <p:sldId id="25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 autoAdjust="0"/>
    <p:restoredTop sz="91279"/>
  </p:normalViewPr>
  <p:slideViewPr>
    <p:cSldViewPr snapToGrid="0">
      <p:cViewPr varScale="1">
        <p:scale>
          <a:sx n="123" d="100"/>
          <a:sy n="123" d="100"/>
        </p:scale>
        <p:origin x="472" y="184"/>
      </p:cViewPr>
      <p:guideLst/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C4F8C-A9F8-6741-89C9-E31DD9955218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fr-FR"/>
        </a:p>
      </dgm:t>
    </dgm:pt>
    <dgm:pt modelId="{623C1CCA-49E2-054A-9C9C-752628F3F690}">
      <dgm:prSet custT="1"/>
      <dgm:spPr/>
      <dgm:t>
        <a:bodyPr/>
        <a:lstStyle/>
        <a:p>
          <a:r>
            <a:rPr lang="fr-CD" sz="900" b="1" i="1"/>
            <a:t>Inscription Biométrique</a:t>
          </a:r>
          <a:endParaRPr lang="fr-CD" sz="900"/>
        </a:p>
      </dgm:t>
    </dgm:pt>
    <dgm:pt modelId="{2CF3E5DD-CF0A-3949-9C78-ADD49C1F61F6}" type="parTrans" cxnId="{E3BF2E76-14FC-C042-9F5E-1F4BA3AB6D45}">
      <dgm:prSet/>
      <dgm:spPr/>
      <dgm:t>
        <a:bodyPr/>
        <a:lstStyle/>
        <a:p>
          <a:endParaRPr lang="fr-FR" sz="3200"/>
        </a:p>
      </dgm:t>
    </dgm:pt>
    <dgm:pt modelId="{7AAAD21A-CDEF-6241-8D24-CD65A60BF018}" type="sibTrans" cxnId="{E3BF2E76-14FC-C042-9F5E-1F4BA3AB6D45}">
      <dgm:prSet custT="1"/>
      <dgm:spPr/>
      <dgm:t>
        <a:bodyPr/>
        <a:lstStyle/>
        <a:p>
          <a:endParaRPr lang="fr-FR" sz="800"/>
        </a:p>
      </dgm:t>
    </dgm:pt>
    <dgm:pt modelId="{8D6D4234-4659-5447-82E2-AB9D1234E704}">
      <dgm:prSet custT="1"/>
      <dgm:spPr/>
      <dgm:t>
        <a:bodyPr/>
        <a:lstStyle/>
        <a:p>
          <a:r>
            <a:rPr lang="fr-CD" sz="900" b="1" i="1"/>
            <a:t>Préparation des données</a:t>
          </a:r>
          <a:endParaRPr lang="fr-CD" sz="900"/>
        </a:p>
      </dgm:t>
    </dgm:pt>
    <dgm:pt modelId="{2082127A-5E2D-B74E-8E43-FB299716F128}" type="parTrans" cxnId="{0150710B-7C7A-2A46-80EB-FD0481316C0A}">
      <dgm:prSet/>
      <dgm:spPr/>
      <dgm:t>
        <a:bodyPr/>
        <a:lstStyle/>
        <a:p>
          <a:endParaRPr lang="fr-FR" sz="3200"/>
        </a:p>
      </dgm:t>
    </dgm:pt>
    <dgm:pt modelId="{8C616191-1E8E-7743-BA29-941385E21B1D}" type="sibTrans" cxnId="{0150710B-7C7A-2A46-80EB-FD0481316C0A}">
      <dgm:prSet custT="1"/>
      <dgm:spPr/>
      <dgm:t>
        <a:bodyPr/>
        <a:lstStyle/>
        <a:p>
          <a:endParaRPr lang="fr-FR" sz="800"/>
        </a:p>
      </dgm:t>
    </dgm:pt>
    <dgm:pt modelId="{1C8E8DC3-25EB-E946-BDE4-08460E43EA0C}">
      <dgm:prSet custT="1"/>
      <dgm:spPr/>
      <dgm:t>
        <a:bodyPr/>
        <a:lstStyle/>
        <a:p>
          <a:r>
            <a:rPr lang="fr-CD" sz="900" b="1" i="1"/>
            <a:t>Approbations</a:t>
          </a:r>
          <a:endParaRPr lang="fr-CD" sz="900"/>
        </a:p>
      </dgm:t>
    </dgm:pt>
    <dgm:pt modelId="{600F576E-1989-354E-9098-F1B06DD6BEE5}" type="parTrans" cxnId="{185C8630-4BE3-284B-A12D-7E2649834C35}">
      <dgm:prSet/>
      <dgm:spPr/>
      <dgm:t>
        <a:bodyPr/>
        <a:lstStyle/>
        <a:p>
          <a:endParaRPr lang="fr-FR" sz="3200"/>
        </a:p>
      </dgm:t>
    </dgm:pt>
    <dgm:pt modelId="{F8C2B97C-0FA3-F046-95B4-64D0E745F736}" type="sibTrans" cxnId="{185C8630-4BE3-284B-A12D-7E2649834C35}">
      <dgm:prSet custT="1"/>
      <dgm:spPr/>
      <dgm:t>
        <a:bodyPr/>
        <a:lstStyle/>
        <a:p>
          <a:endParaRPr lang="fr-FR" sz="800"/>
        </a:p>
      </dgm:t>
    </dgm:pt>
    <dgm:pt modelId="{EE0CACD6-F051-4B41-AB23-068506B25CBD}">
      <dgm:prSet custT="1"/>
      <dgm:spPr/>
      <dgm:t>
        <a:bodyPr/>
        <a:lstStyle/>
        <a:p>
          <a:r>
            <a:rPr lang="fr-CD" sz="900" b="1" i="1" dirty="0"/>
            <a:t>Personnalisation Contrôle de Qualité </a:t>
          </a:r>
          <a:endParaRPr lang="fr-CD" sz="900" dirty="0"/>
        </a:p>
      </dgm:t>
    </dgm:pt>
    <dgm:pt modelId="{68A1AFBD-2646-A045-AAA2-8DA46C2B4BB9}" type="parTrans" cxnId="{C3CB10A4-DE1A-9C49-8D33-6CD66BC6D420}">
      <dgm:prSet/>
      <dgm:spPr/>
      <dgm:t>
        <a:bodyPr/>
        <a:lstStyle/>
        <a:p>
          <a:endParaRPr lang="fr-FR" sz="3200"/>
        </a:p>
      </dgm:t>
    </dgm:pt>
    <dgm:pt modelId="{3B7A03A5-EF85-4546-8051-DA4E8719277D}" type="sibTrans" cxnId="{C3CB10A4-DE1A-9C49-8D33-6CD66BC6D420}">
      <dgm:prSet custT="1"/>
      <dgm:spPr/>
      <dgm:t>
        <a:bodyPr/>
        <a:lstStyle/>
        <a:p>
          <a:endParaRPr lang="fr-FR" sz="800"/>
        </a:p>
      </dgm:t>
    </dgm:pt>
    <dgm:pt modelId="{717CD884-F045-5E45-B389-81B762D2E004}">
      <dgm:prSet custT="1"/>
      <dgm:spPr/>
      <dgm:t>
        <a:bodyPr/>
        <a:lstStyle/>
        <a:p>
          <a:r>
            <a:rPr lang="fr-CD" sz="900" b="1" i="1"/>
            <a:t>Livraison </a:t>
          </a:r>
          <a:endParaRPr lang="fr-CD" sz="900"/>
        </a:p>
      </dgm:t>
    </dgm:pt>
    <dgm:pt modelId="{8F4CA5B2-66DD-E443-9E3A-132CF69C2E5B}" type="parTrans" cxnId="{5EF68F1F-771A-844A-B1D5-96D263BCF53B}">
      <dgm:prSet/>
      <dgm:spPr/>
      <dgm:t>
        <a:bodyPr/>
        <a:lstStyle/>
        <a:p>
          <a:endParaRPr lang="fr-FR" sz="3200"/>
        </a:p>
      </dgm:t>
    </dgm:pt>
    <dgm:pt modelId="{94B1A543-D3EB-8C4C-8560-2117D4E8B769}" type="sibTrans" cxnId="{5EF68F1F-771A-844A-B1D5-96D263BCF53B}">
      <dgm:prSet custT="1"/>
      <dgm:spPr/>
      <dgm:t>
        <a:bodyPr/>
        <a:lstStyle/>
        <a:p>
          <a:endParaRPr lang="fr-FR" sz="800"/>
        </a:p>
      </dgm:t>
    </dgm:pt>
    <dgm:pt modelId="{8416BD2B-FF99-B944-84DE-7A599B2F2FCB}" type="pres">
      <dgm:prSet presAssocID="{99BC4F8C-A9F8-6741-89C9-E31DD9955218}" presName="cycle" presStyleCnt="0">
        <dgm:presLayoutVars>
          <dgm:dir/>
          <dgm:resizeHandles val="exact"/>
        </dgm:presLayoutVars>
      </dgm:prSet>
      <dgm:spPr/>
    </dgm:pt>
    <dgm:pt modelId="{80266CC6-43A1-0F4D-90B5-4992B6D1C65F}" type="pres">
      <dgm:prSet presAssocID="{623C1CCA-49E2-054A-9C9C-752628F3F690}" presName="node" presStyleLbl="node1" presStyleIdx="0" presStyleCnt="5">
        <dgm:presLayoutVars>
          <dgm:bulletEnabled val="1"/>
        </dgm:presLayoutVars>
      </dgm:prSet>
      <dgm:spPr/>
    </dgm:pt>
    <dgm:pt modelId="{99DB67B2-66BE-FE47-9B77-D60634486C64}" type="pres">
      <dgm:prSet presAssocID="{7AAAD21A-CDEF-6241-8D24-CD65A60BF018}" presName="sibTrans" presStyleLbl="sibTrans2D1" presStyleIdx="0" presStyleCnt="5"/>
      <dgm:spPr/>
    </dgm:pt>
    <dgm:pt modelId="{740689B5-6750-024A-977C-11288C61B8E5}" type="pres">
      <dgm:prSet presAssocID="{7AAAD21A-CDEF-6241-8D24-CD65A60BF018}" presName="connectorText" presStyleLbl="sibTrans2D1" presStyleIdx="0" presStyleCnt="5"/>
      <dgm:spPr/>
    </dgm:pt>
    <dgm:pt modelId="{E7A92C8D-A988-0B47-8A18-6FC4993793D3}" type="pres">
      <dgm:prSet presAssocID="{8D6D4234-4659-5447-82E2-AB9D1234E704}" presName="node" presStyleLbl="node1" presStyleIdx="1" presStyleCnt="5">
        <dgm:presLayoutVars>
          <dgm:bulletEnabled val="1"/>
        </dgm:presLayoutVars>
      </dgm:prSet>
      <dgm:spPr/>
    </dgm:pt>
    <dgm:pt modelId="{28B3D07B-D931-FC4A-AC61-45F443522A3B}" type="pres">
      <dgm:prSet presAssocID="{8C616191-1E8E-7743-BA29-941385E21B1D}" presName="sibTrans" presStyleLbl="sibTrans2D1" presStyleIdx="1" presStyleCnt="5"/>
      <dgm:spPr/>
    </dgm:pt>
    <dgm:pt modelId="{F15C5F1F-C8E3-C44E-96AD-B0747F9EF187}" type="pres">
      <dgm:prSet presAssocID="{8C616191-1E8E-7743-BA29-941385E21B1D}" presName="connectorText" presStyleLbl="sibTrans2D1" presStyleIdx="1" presStyleCnt="5"/>
      <dgm:spPr/>
    </dgm:pt>
    <dgm:pt modelId="{1AD30608-69AD-A64F-95B2-B792AC99364B}" type="pres">
      <dgm:prSet presAssocID="{1C8E8DC3-25EB-E946-BDE4-08460E43EA0C}" presName="node" presStyleLbl="node1" presStyleIdx="2" presStyleCnt="5">
        <dgm:presLayoutVars>
          <dgm:bulletEnabled val="1"/>
        </dgm:presLayoutVars>
      </dgm:prSet>
      <dgm:spPr/>
    </dgm:pt>
    <dgm:pt modelId="{6EC7E985-885B-0644-8118-88B3759B7768}" type="pres">
      <dgm:prSet presAssocID="{F8C2B97C-0FA3-F046-95B4-64D0E745F736}" presName="sibTrans" presStyleLbl="sibTrans2D1" presStyleIdx="2" presStyleCnt="5"/>
      <dgm:spPr/>
    </dgm:pt>
    <dgm:pt modelId="{C65A90D0-288B-7049-BF85-04010229BE56}" type="pres">
      <dgm:prSet presAssocID="{F8C2B97C-0FA3-F046-95B4-64D0E745F736}" presName="connectorText" presStyleLbl="sibTrans2D1" presStyleIdx="2" presStyleCnt="5"/>
      <dgm:spPr/>
    </dgm:pt>
    <dgm:pt modelId="{51CAF7F3-0416-9147-AC40-81239AC700AE}" type="pres">
      <dgm:prSet presAssocID="{EE0CACD6-F051-4B41-AB23-068506B25CBD}" presName="node" presStyleLbl="node1" presStyleIdx="3" presStyleCnt="5">
        <dgm:presLayoutVars>
          <dgm:bulletEnabled val="1"/>
        </dgm:presLayoutVars>
      </dgm:prSet>
      <dgm:spPr/>
    </dgm:pt>
    <dgm:pt modelId="{7D4E43C9-FE12-1D40-AF9B-A4670F5D40C9}" type="pres">
      <dgm:prSet presAssocID="{3B7A03A5-EF85-4546-8051-DA4E8719277D}" presName="sibTrans" presStyleLbl="sibTrans2D1" presStyleIdx="3" presStyleCnt="5"/>
      <dgm:spPr/>
    </dgm:pt>
    <dgm:pt modelId="{87802C99-D7F3-F14D-A73D-9F311ECE2896}" type="pres">
      <dgm:prSet presAssocID="{3B7A03A5-EF85-4546-8051-DA4E8719277D}" presName="connectorText" presStyleLbl="sibTrans2D1" presStyleIdx="3" presStyleCnt="5"/>
      <dgm:spPr/>
    </dgm:pt>
    <dgm:pt modelId="{B4CFB253-7625-7C47-BC70-0C93C29D8291}" type="pres">
      <dgm:prSet presAssocID="{717CD884-F045-5E45-B389-81B762D2E004}" presName="node" presStyleLbl="node1" presStyleIdx="4" presStyleCnt="5">
        <dgm:presLayoutVars>
          <dgm:bulletEnabled val="1"/>
        </dgm:presLayoutVars>
      </dgm:prSet>
      <dgm:spPr/>
    </dgm:pt>
    <dgm:pt modelId="{E8FEE893-E3A9-E94D-A0C8-5B60E4DD49A9}" type="pres">
      <dgm:prSet presAssocID="{94B1A543-D3EB-8C4C-8560-2117D4E8B769}" presName="sibTrans" presStyleLbl="sibTrans2D1" presStyleIdx="4" presStyleCnt="5"/>
      <dgm:spPr/>
    </dgm:pt>
    <dgm:pt modelId="{A714618D-B587-344A-BF6E-6A74D706AD52}" type="pres">
      <dgm:prSet presAssocID="{94B1A543-D3EB-8C4C-8560-2117D4E8B769}" presName="connectorText" presStyleLbl="sibTrans2D1" presStyleIdx="4" presStyleCnt="5"/>
      <dgm:spPr/>
    </dgm:pt>
  </dgm:ptLst>
  <dgm:cxnLst>
    <dgm:cxn modelId="{0150710B-7C7A-2A46-80EB-FD0481316C0A}" srcId="{99BC4F8C-A9F8-6741-89C9-E31DD9955218}" destId="{8D6D4234-4659-5447-82E2-AB9D1234E704}" srcOrd="1" destOrd="0" parTransId="{2082127A-5E2D-B74E-8E43-FB299716F128}" sibTransId="{8C616191-1E8E-7743-BA29-941385E21B1D}"/>
    <dgm:cxn modelId="{29D1830E-C4B3-A843-B3C3-2EBE8A5F2394}" type="presOf" srcId="{8D6D4234-4659-5447-82E2-AB9D1234E704}" destId="{E7A92C8D-A988-0B47-8A18-6FC4993793D3}" srcOrd="0" destOrd="0" presId="urn:microsoft.com/office/officeart/2005/8/layout/cycle2"/>
    <dgm:cxn modelId="{5EF68F1F-771A-844A-B1D5-96D263BCF53B}" srcId="{99BC4F8C-A9F8-6741-89C9-E31DD9955218}" destId="{717CD884-F045-5E45-B389-81B762D2E004}" srcOrd="4" destOrd="0" parTransId="{8F4CA5B2-66DD-E443-9E3A-132CF69C2E5B}" sibTransId="{94B1A543-D3EB-8C4C-8560-2117D4E8B769}"/>
    <dgm:cxn modelId="{185C8630-4BE3-284B-A12D-7E2649834C35}" srcId="{99BC4F8C-A9F8-6741-89C9-E31DD9955218}" destId="{1C8E8DC3-25EB-E946-BDE4-08460E43EA0C}" srcOrd="2" destOrd="0" parTransId="{600F576E-1989-354E-9098-F1B06DD6BEE5}" sibTransId="{F8C2B97C-0FA3-F046-95B4-64D0E745F736}"/>
    <dgm:cxn modelId="{27290836-7295-1745-B7CA-6CF9449AB301}" type="presOf" srcId="{717CD884-F045-5E45-B389-81B762D2E004}" destId="{B4CFB253-7625-7C47-BC70-0C93C29D8291}" srcOrd="0" destOrd="0" presId="urn:microsoft.com/office/officeart/2005/8/layout/cycle2"/>
    <dgm:cxn modelId="{59E5894B-A73B-854D-90F5-521ACACBC4AB}" type="presOf" srcId="{623C1CCA-49E2-054A-9C9C-752628F3F690}" destId="{80266CC6-43A1-0F4D-90B5-4992B6D1C65F}" srcOrd="0" destOrd="0" presId="urn:microsoft.com/office/officeart/2005/8/layout/cycle2"/>
    <dgm:cxn modelId="{4E5D4957-C4E2-864E-9E52-D7F0AD4C9C72}" type="presOf" srcId="{8C616191-1E8E-7743-BA29-941385E21B1D}" destId="{F15C5F1F-C8E3-C44E-96AD-B0747F9EF187}" srcOrd="1" destOrd="0" presId="urn:microsoft.com/office/officeart/2005/8/layout/cycle2"/>
    <dgm:cxn modelId="{4310C863-970B-7C44-A349-D2A9BFEA5B39}" type="presOf" srcId="{F8C2B97C-0FA3-F046-95B4-64D0E745F736}" destId="{C65A90D0-288B-7049-BF85-04010229BE56}" srcOrd="1" destOrd="0" presId="urn:microsoft.com/office/officeart/2005/8/layout/cycle2"/>
    <dgm:cxn modelId="{AA82BC66-967D-1B4B-AD02-DFBAEED96AC5}" type="presOf" srcId="{3B7A03A5-EF85-4546-8051-DA4E8719277D}" destId="{87802C99-D7F3-F14D-A73D-9F311ECE2896}" srcOrd="1" destOrd="0" presId="urn:microsoft.com/office/officeart/2005/8/layout/cycle2"/>
    <dgm:cxn modelId="{ECB4EE70-644C-2146-BFBE-55DD4BC0FFFD}" type="presOf" srcId="{7AAAD21A-CDEF-6241-8D24-CD65A60BF018}" destId="{740689B5-6750-024A-977C-11288C61B8E5}" srcOrd="1" destOrd="0" presId="urn:microsoft.com/office/officeart/2005/8/layout/cycle2"/>
    <dgm:cxn modelId="{E3BF2E76-14FC-C042-9F5E-1F4BA3AB6D45}" srcId="{99BC4F8C-A9F8-6741-89C9-E31DD9955218}" destId="{623C1CCA-49E2-054A-9C9C-752628F3F690}" srcOrd="0" destOrd="0" parTransId="{2CF3E5DD-CF0A-3949-9C78-ADD49C1F61F6}" sibTransId="{7AAAD21A-CDEF-6241-8D24-CD65A60BF018}"/>
    <dgm:cxn modelId="{5D4EAE82-1702-A24C-ADAB-ECDB559BC4D9}" type="presOf" srcId="{99BC4F8C-A9F8-6741-89C9-E31DD9955218}" destId="{8416BD2B-FF99-B944-84DE-7A599B2F2FCB}" srcOrd="0" destOrd="0" presId="urn:microsoft.com/office/officeart/2005/8/layout/cycle2"/>
    <dgm:cxn modelId="{AF43FD88-EC58-6241-8F65-B8F90BF5C559}" type="presOf" srcId="{1C8E8DC3-25EB-E946-BDE4-08460E43EA0C}" destId="{1AD30608-69AD-A64F-95B2-B792AC99364B}" srcOrd="0" destOrd="0" presId="urn:microsoft.com/office/officeart/2005/8/layout/cycle2"/>
    <dgm:cxn modelId="{8993DD97-A2DC-DE4A-A181-DBAAD0A45551}" type="presOf" srcId="{94B1A543-D3EB-8C4C-8560-2117D4E8B769}" destId="{E8FEE893-E3A9-E94D-A0C8-5B60E4DD49A9}" srcOrd="0" destOrd="0" presId="urn:microsoft.com/office/officeart/2005/8/layout/cycle2"/>
    <dgm:cxn modelId="{2168E697-3CB0-1641-8F73-C23C2BB347C2}" type="presOf" srcId="{F8C2B97C-0FA3-F046-95B4-64D0E745F736}" destId="{6EC7E985-885B-0644-8118-88B3759B7768}" srcOrd="0" destOrd="0" presId="urn:microsoft.com/office/officeart/2005/8/layout/cycle2"/>
    <dgm:cxn modelId="{BEA3569B-DA9B-6548-9312-41AC0ED6C370}" type="presOf" srcId="{94B1A543-D3EB-8C4C-8560-2117D4E8B769}" destId="{A714618D-B587-344A-BF6E-6A74D706AD52}" srcOrd="1" destOrd="0" presId="urn:microsoft.com/office/officeart/2005/8/layout/cycle2"/>
    <dgm:cxn modelId="{C3CB10A4-DE1A-9C49-8D33-6CD66BC6D420}" srcId="{99BC4F8C-A9F8-6741-89C9-E31DD9955218}" destId="{EE0CACD6-F051-4B41-AB23-068506B25CBD}" srcOrd="3" destOrd="0" parTransId="{68A1AFBD-2646-A045-AAA2-8DA46C2B4BB9}" sibTransId="{3B7A03A5-EF85-4546-8051-DA4E8719277D}"/>
    <dgm:cxn modelId="{58C7B9A8-2BB9-1F45-9320-52FAABB9FAF1}" type="presOf" srcId="{3B7A03A5-EF85-4546-8051-DA4E8719277D}" destId="{7D4E43C9-FE12-1D40-AF9B-A4670F5D40C9}" srcOrd="0" destOrd="0" presId="urn:microsoft.com/office/officeart/2005/8/layout/cycle2"/>
    <dgm:cxn modelId="{EC6AC3A9-2898-284E-8BFE-5423AC37A381}" type="presOf" srcId="{7AAAD21A-CDEF-6241-8D24-CD65A60BF018}" destId="{99DB67B2-66BE-FE47-9B77-D60634486C64}" srcOrd="0" destOrd="0" presId="urn:microsoft.com/office/officeart/2005/8/layout/cycle2"/>
    <dgm:cxn modelId="{F7DB86F1-9934-B24B-BBC9-6BB5FC0BAB43}" type="presOf" srcId="{8C616191-1E8E-7743-BA29-941385E21B1D}" destId="{28B3D07B-D931-FC4A-AC61-45F443522A3B}" srcOrd="0" destOrd="0" presId="urn:microsoft.com/office/officeart/2005/8/layout/cycle2"/>
    <dgm:cxn modelId="{E55D39F5-ED9D-B64F-8FCC-F6010E95914E}" type="presOf" srcId="{EE0CACD6-F051-4B41-AB23-068506B25CBD}" destId="{51CAF7F3-0416-9147-AC40-81239AC700AE}" srcOrd="0" destOrd="0" presId="urn:microsoft.com/office/officeart/2005/8/layout/cycle2"/>
    <dgm:cxn modelId="{61A6FDC6-D2F5-114B-BF6D-8FAB454EA5A4}" type="presParOf" srcId="{8416BD2B-FF99-B944-84DE-7A599B2F2FCB}" destId="{80266CC6-43A1-0F4D-90B5-4992B6D1C65F}" srcOrd="0" destOrd="0" presId="urn:microsoft.com/office/officeart/2005/8/layout/cycle2"/>
    <dgm:cxn modelId="{A96FAE8D-3697-264F-9BF6-FF284520E974}" type="presParOf" srcId="{8416BD2B-FF99-B944-84DE-7A599B2F2FCB}" destId="{99DB67B2-66BE-FE47-9B77-D60634486C64}" srcOrd="1" destOrd="0" presId="urn:microsoft.com/office/officeart/2005/8/layout/cycle2"/>
    <dgm:cxn modelId="{781F95BF-A463-D04E-AC95-DC8240908F70}" type="presParOf" srcId="{99DB67B2-66BE-FE47-9B77-D60634486C64}" destId="{740689B5-6750-024A-977C-11288C61B8E5}" srcOrd="0" destOrd="0" presId="urn:microsoft.com/office/officeart/2005/8/layout/cycle2"/>
    <dgm:cxn modelId="{3C4407C2-968C-C34E-B305-25D60711B9F0}" type="presParOf" srcId="{8416BD2B-FF99-B944-84DE-7A599B2F2FCB}" destId="{E7A92C8D-A988-0B47-8A18-6FC4993793D3}" srcOrd="2" destOrd="0" presId="urn:microsoft.com/office/officeart/2005/8/layout/cycle2"/>
    <dgm:cxn modelId="{A493E8B1-DE55-434D-9C32-66A0E61604DC}" type="presParOf" srcId="{8416BD2B-FF99-B944-84DE-7A599B2F2FCB}" destId="{28B3D07B-D931-FC4A-AC61-45F443522A3B}" srcOrd="3" destOrd="0" presId="urn:microsoft.com/office/officeart/2005/8/layout/cycle2"/>
    <dgm:cxn modelId="{3DD7F1A5-AF15-1146-BA5F-9F931A947627}" type="presParOf" srcId="{28B3D07B-D931-FC4A-AC61-45F443522A3B}" destId="{F15C5F1F-C8E3-C44E-96AD-B0747F9EF187}" srcOrd="0" destOrd="0" presId="urn:microsoft.com/office/officeart/2005/8/layout/cycle2"/>
    <dgm:cxn modelId="{7DC43788-FDC3-314E-94FB-CC2A4918ACE9}" type="presParOf" srcId="{8416BD2B-FF99-B944-84DE-7A599B2F2FCB}" destId="{1AD30608-69AD-A64F-95B2-B792AC99364B}" srcOrd="4" destOrd="0" presId="urn:microsoft.com/office/officeart/2005/8/layout/cycle2"/>
    <dgm:cxn modelId="{E3AC6811-3624-314D-9D20-279AAD54FD1D}" type="presParOf" srcId="{8416BD2B-FF99-B944-84DE-7A599B2F2FCB}" destId="{6EC7E985-885B-0644-8118-88B3759B7768}" srcOrd="5" destOrd="0" presId="urn:microsoft.com/office/officeart/2005/8/layout/cycle2"/>
    <dgm:cxn modelId="{7A94C30A-98FC-D646-B46A-23F6A7B269BE}" type="presParOf" srcId="{6EC7E985-885B-0644-8118-88B3759B7768}" destId="{C65A90D0-288B-7049-BF85-04010229BE56}" srcOrd="0" destOrd="0" presId="urn:microsoft.com/office/officeart/2005/8/layout/cycle2"/>
    <dgm:cxn modelId="{BE4E33AF-3D53-2E47-90B5-673FB76D5C91}" type="presParOf" srcId="{8416BD2B-FF99-B944-84DE-7A599B2F2FCB}" destId="{51CAF7F3-0416-9147-AC40-81239AC700AE}" srcOrd="6" destOrd="0" presId="urn:microsoft.com/office/officeart/2005/8/layout/cycle2"/>
    <dgm:cxn modelId="{F3FFD5C9-BD9F-E944-B766-76AF92EEFA6B}" type="presParOf" srcId="{8416BD2B-FF99-B944-84DE-7A599B2F2FCB}" destId="{7D4E43C9-FE12-1D40-AF9B-A4670F5D40C9}" srcOrd="7" destOrd="0" presId="urn:microsoft.com/office/officeart/2005/8/layout/cycle2"/>
    <dgm:cxn modelId="{5BD42CB5-CF91-904A-A8B8-9235EFA52258}" type="presParOf" srcId="{7D4E43C9-FE12-1D40-AF9B-A4670F5D40C9}" destId="{87802C99-D7F3-F14D-A73D-9F311ECE2896}" srcOrd="0" destOrd="0" presId="urn:microsoft.com/office/officeart/2005/8/layout/cycle2"/>
    <dgm:cxn modelId="{BF6AE567-CAD0-6546-BE1F-9C2A397DFEB5}" type="presParOf" srcId="{8416BD2B-FF99-B944-84DE-7A599B2F2FCB}" destId="{B4CFB253-7625-7C47-BC70-0C93C29D8291}" srcOrd="8" destOrd="0" presId="urn:microsoft.com/office/officeart/2005/8/layout/cycle2"/>
    <dgm:cxn modelId="{93127D57-10C8-3F46-8D1C-F352B255A59D}" type="presParOf" srcId="{8416BD2B-FF99-B944-84DE-7A599B2F2FCB}" destId="{E8FEE893-E3A9-E94D-A0C8-5B60E4DD49A9}" srcOrd="9" destOrd="0" presId="urn:microsoft.com/office/officeart/2005/8/layout/cycle2"/>
    <dgm:cxn modelId="{E11FA3C7-CDDA-0047-85A6-3D98CBE6032A}" type="presParOf" srcId="{E8FEE893-E3A9-E94D-A0C8-5B60E4DD49A9}" destId="{A714618D-B587-344A-BF6E-6A74D706AD5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66CC6-43A1-0F4D-90B5-4992B6D1C65F}">
      <dsp:nvSpPr>
        <dsp:cNvPr id="0" name=""/>
        <dsp:cNvSpPr/>
      </dsp:nvSpPr>
      <dsp:spPr>
        <a:xfrm>
          <a:off x="1372758" y="616"/>
          <a:ext cx="783079" cy="7830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D" sz="900" b="1" i="1" kern="1200"/>
            <a:t>Inscription Biométrique</a:t>
          </a:r>
          <a:endParaRPr lang="fr-CD" sz="900" kern="1200"/>
        </a:p>
      </dsp:txBody>
      <dsp:txXfrm>
        <a:off x="1487437" y="115295"/>
        <a:ext cx="553721" cy="553721"/>
      </dsp:txXfrm>
    </dsp:sp>
    <dsp:sp modelId="{99DB67B2-66BE-FE47-9B77-D60634486C64}">
      <dsp:nvSpPr>
        <dsp:cNvPr id="0" name=""/>
        <dsp:cNvSpPr/>
      </dsp:nvSpPr>
      <dsp:spPr>
        <a:xfrm rot="2160000">
          <a:off x="2130954" y="601820"/>
          <a:ext cx="207606" cy="26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2136901" y="636374"/>
        <a:ext cx="145324" cy="158573"/>
      </dsp:txXfrm>
    </dsp:sp>
    <dsp:sp modelId="{E7A92C8D-A988-0B47-8A18-6FC4993793D3}">
      <dsp:nvSpPr>
        <dsp:cNvPr id="0" name=""/>
        <dsp:cNvSpPr/>
      </dsp:nvSpPr>
      <dsp:spPr>
        <a:xfrm>
          <a:off x="2323184" y="691140"/>
          <a:ext cx="783079" cy="783079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D" sz="900" b="1" i="1" kern="1200"/>
            <a:t>Préparation des données</a:t>
          </a:r>
          <a:endParaRPr lang="fr-CD" sz="900" kern="1200"/>
        </a:p>
      </dsp:txBody>
      <dsp:txXfrm>
        <a:off x="2437863" y="805819"/>
        <a:ext cx="553721" cy="553721"/>
      </dsp:txXfrm>
    </dsp:sp>
    <dsp:sp modelId="{28B3D07B-D931-FC4A-AC61-45F443522A3B}">
      <dsp:nvSpPr>
        <dsp:cNvPr id="0" name=""/>
        <dsp:cNvSpPr/>
      </dsp:nvSpPr>
      <dsp:spPr>
        <a:xfrm rot="6480000">
          <a:off x="2431221" y="1503594"/>
          <a:ext cx="207606" cy="26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2471985" y="1526835"/>
        <a:ext cx="145324" cy="158573"/>
      </dsp:txXfrm>
    </dsp:sp>
    <dsp:sp modelId="{1AD30608-69AD-A64F-95B2-B792AC99364B}">
      <dsp:nvSpPr>
        <dsp:cNvPr id="0" name=""/>
        <dsp:cNvSpPr/>
      </dsp:nvSpPr>
      <dsp:spPr>
        <a:xfrm>
          <a:off x="1960153" y="1808433"/>
          <a:ext cx="783079" cy="783079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D" sz="900" b="1" i="1" kern="1200"/>
            <a:t>Approbations</a:t>
          </a:r>
          <a:endParaRPr lang="fr-CD" sz="900" kern="1200"/>
        </a:p>
      </dsp:txBody>
      <dsp:txXfrm>
        <a:off x="2074832" y="1923112"/>
        <a:ext cx="553721" cy="553721"/>
      </dsp:txXfrm>
    </dsp:sp>
    <dsp:sp modelId="{6EC7E985-885B-0644-8118-88B3759B7768}">
      <dsp:nvSpPr>
        <dsp:cNvPr id="0" name=""/>
        <dsp:cNvSpPr/>
      </dsp:nvSpPr>
      <dsp:spPr>
        <a:xfrm rot="10800000">
          <a:off x="1666370" y="2067828"/>
          <a:ext cx="207606" cy="26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1728652" y="2120686"/>
        <a:ext cx="145324" cy="158573"/>
      </dsp:txXfrm>
    </dsp:sp>
    <dsp:sp modelId="{51CAF7F3-0416-9147-AC40-81239AC700AE}">
      <dsp:nvSpPr>
        <dsp:cNvPr id="0" name=""/>
        <dsp:cNvSpPr/>
      </dsp:nvSpPr>
      <dsp:spPr>
        <a:xfrm>
          <a:off x="785363" y="1808433"/>
          <a:ext cx="783079" cy="783079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D" sz="900" b="1" i="1" kern="1200" dirty="0"/>
            <a:t>Personnalisation Contrôle de Qualité </a:t>
          </a:r>
          <a:endParaRPr lang="fr-CD" sz="900" kern="1200" dirty="0"/>
        </a:p>
      </dsp:txBody>
      <dsp:txXfrm>
        <a:off x="900042" y="1923112"/>
        <a:ext cx="553721" cy="553721"/>
      </dsp:txXfrm>
    </dsp:sp>
    <dsp:sp modelId="{7D4E43C9-FE12-1D40-AF9B-A4670F5D40C9}">
      <dsp:nvSpPr>
        <dsp:cNvPr id="0" name=""/>
        <dsp:cNvSpPr/>
      </dsp:nvSpPr>
      <dsp:spPr>
        <a:xfrm rot="15120000">
          <a:off x="893400" y="1514770"/>
          <a:ext cx="207606" cy="26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934164" y="1597245"/>
        <a:ext cx="145324" cy="158573"/>
      </dsp:txXfrm>
    </dsp:sp>
    <dsp:sp modelId="{B4CFB253-7625-7C47-BC70-0C93C29D8291}">
      <dsp:nvSpPr>
        <dsp:cNvPr id="0" name=""/>
        <dsp:cNvSpPr/>
      </dsp:nvSpPr>
      <dsp:spPr>
        <a:xfrm>
          <a:off x="422333" y="691140"/>
          <a:ext cx="783079" cy="783079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D" sz="900" b="1" i="1" kern="1200"/>
            <a:t>Livraison </a:t>
          </a:r>
          <a:endParaRPr lang="fr-CD" sz="900" kern="1200"/>
        </a:p>
      </dsp:txBody>
      <dsp:txXfrm>
        <a:off x="537012" y="805819"/>
        <a:ext cx="553721" cy="553721"/>
      </dsp:txXfrm>
    </dsp:sp>
    <dsp:sp modelId="{E8FEE893-E3A9-E94D-A0C8-5B60E4DD49A9}">
      <dsp:nvSpPr>
        <dsp:cNvPr id="0" name=""/>
        <dsp:cNvSpPr/>
      </dsp:nvSpPr>
      <dsp:spPr>
        <a:xfrm rot="19440000">
          <a:off x="1180528" y="608727"/>
          <a:ext cx="207606" cy="26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186475" y="679889"/>
        <a:ext cx="145324" cy="158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E989A-7D26-254C-927A-B81CF43E9068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BEF8A-3524-8749-97A1-8DC43AD826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61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01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71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41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26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924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08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098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855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5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99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95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469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037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431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891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71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5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19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95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34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72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01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053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55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BEF8A-3524-8749-97A1-8DC43AD8266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41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1977D-21EB-21A9-AA07-A375C3CFE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370EA4-D3A4-0631-19B4-A09783154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D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663647-2855-D465-02EC-B333C54C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24580F-9E2A-9AE9-5778-BF718DA2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C59EFA-F22B-3F43-4825-905D89CE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1249872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91FDB-33EC-DF45-5022-957C380E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B75E0F-15AF-36B1-388D-54B94B104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62C9C0-96F5-08F4-AAD6-5EE12457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A93A5-DA46-F185-1548-C7F314F1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A51AC9-1D36-73F8-268E-2CEE3EFA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209954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A5B1156-4327-011F-76EA-45417D57E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AF400A-E116-A807-BDD8-026F0FB71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E669EB-923A-7353-FFA1-F3D59337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F66B9A-EB02-63C9-1135-86D13B4C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76B6E1-AABB-C1CF-2705-E5AF1BA1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245691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BA463-460D-8EB5-C2F5-E2D8437B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DE0ED3-0682-29F0-74EC-65E2C116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BD2ADE-B0C3-DD96-307B-6BFE09C8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3924E2-E0E5-09AF-5830-94AA136D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89D9E5-D551-3F02-E07B-CDBA78E6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375995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5D4DB-DA15-595E-16BD-5CB56902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0C2720-DE44-4D80-58E6-B0AFD6E6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6D950B-99EC-19C3-2593-A442A3F0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99DE3A-068B-5228-654E-B41B91BB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A19ABD-646B-E42B-FF09-F7B6B9C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378667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B9CEB-7F86-02FF-AF4E-7A21C672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D54CEA-CF9C-10D5-422D-025565E52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A3FA2B-5CD7-E5B6-525B-3866D5288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25CD65-A6CB-6CAD-F9E1-D1B935E7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430CD3-D3A2-24DE-695C-A62DA521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0B8A67-32AF-16AD-C96B-96FDD7B7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401423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D389B-B6B5-E52D-779F-F5AE995F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00532E-7623-4517-2CE3-CADD38C68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304C69-9647-6FB5-57FA-D109526A3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E57708-205E-5892-8EA9-DD5152C62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857E036-9F81-25DB-D5CC-4265D5EAA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A55A2C-2727-62AE-87FD-93C47367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DB8FD3-7C85-5B54-5C50-8C27F35E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C8BA56C-8D86-3270-B831-67B2A4BE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50128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8DB16-6D20-A356-25B3-AB6D5718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C020EB-5C87-1B5A-D75C-F51C124A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2248F4-FBE3-5E99-D7C9-9ABF70A6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406D7C-8464-750B-9764-CD08268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232361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4C4577-A3BC-7190-17EA-5B13A00B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98F4B1-EFF0-14CA-9B98-88D9267B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78BE4E-42F8-D7ED-18F5-B372B58F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262752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19C893-24D6-622E-6617-E10C91629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0D007-5003-9B8A-1E07-047B2B304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90651F-2471-27F5-63EB-FC1018EAA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8E007B-BE2C-3C19-1721-600FACF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64F4AB-1E1A-2D99-BB8C-F6B70176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E668C-CC20-B205-6AAA-78475CC8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281215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AF626-C543-73AE-5730-9F491E73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A1C2C6-337D-6DAC-DEE6-CF9C21C51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D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4A83B2-6A98-4A4F-4B81-9193BCEFB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B6C43C-ADDE-58C7-EA8E-7D941402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DA3439-0904-CC7B-7892-C463BB91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D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DBB273-22C6-58F9-9303-E8F1BEC0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241579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E06290-B2AA-7042-300D-B43F0EBF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D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E20439-D1C5-9BB9-F6B3-763B55BEA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D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5267EF-356B-E6F7-B56D-E40E89066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85209-C0E5-4DCB-89E8-2D644FCFE5B1}" type="datetimeFigureOut">
              <a:rPr lang="fr-CD" smtClean="0"/>
              <a:t>20/09/2024</a:t>
            </a:fld>
            <a:endParaRPr lang="fr-CD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C515E2-F85B-61E1-902B-59CDD9266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D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24C49B-3371-6B1F-5309-1108E0391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569D4-6C41-4C65-9619-34D6B77BA085}" type="slidenum">
              <a:rPr lang="fr-CD" smtClean="0"/>
              <a:t>‹N°›</a:t>
            </a:fld>
            <a:endParaRPr lang="fr-CD"/>
          </a:p>
        </p:txBody>
      </p:sp>
    </p:spTree>
    <p:extLst>
      <p:ext uri="{BB962C8B-B14F-4D97-AF65-F5344CB8AC3E}">
        <p14:creationId xmlns:p14="http://schemas.microsoft.com/office/powerpoint/2010/main" val="161365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8.tiff"/><Relationship Id="rId5" Type="http://schemas.openxmlformats.org/officeDocument/2006/relationships/diagramData" Target="../diagrams/data1.xml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5.jp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image" Target="../media/image43.tiff"/><Relationship Id="rId4" Type="http://schemas.openxmlformats.org/officeDocument/2006/relationships/image" Target="../media/image9.png"/><Relationship Id="rId9" Type="http://schemas.openxmlformats.org/officeDocument/2006/relationships/image" Target="../media/image42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13" Type="http://schemas.openxmlformats.org/officeDocument/2006/relationships/image" Target="../media/image41.tiff"/><Relationship Id="rId3" Type="http://schemas.openxmlformats.org/officeDocument/2006/relationships/image" Target="../media/image5.jpg"/><Relationship Id="rId7" Type="http://schemas.openxmlformats.org/officeDocument/2006/relationships/image" Target="../media/image46.tiff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5.png"/><Relationship Id="rId5" Type="http://schemas.openxmlformats.org/officeDocument/2006/relationships/image" Target="../media/image44.png"/><Relationship Id="rId10" Type="http://schemas.openxmlformats.org/officeDocument/2006/relationships/image" Target="../media/image17.png"/><Relationship Id="rId4" Type="http://schemas.openxmlformats.org/officeDocument/2006/relationships/image" Target="../media/image38.tiff"/><Relationship Id="rId9" Type="http://schemas.openxmlformats.org/officeDocument/2006/relationships/image" Target="../media/image48.tiff"/><Relationship Id="rId14" Type="http://schemas.openxmlformats.org/officeDocument/2006/relationships/image" Target="../media/image4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B72C421-CCD3-19E0-CEBE-68450E7D3F2D}"/>
              </a:ext>
            </a:extLst>
          </p:cNvPr>
          <p:cNvSpPr txBox="1"/>
          <p:nvPr/>
        </p:nvSpPr>
        <p:spPr>
          <a:xfrm>
            <a:off x="10067246" y="6293413"/>
            <a:ext cx="2036841" cy="40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1600" spc="96" dirty="0">
                <a:latin typeface="Helvetica" pitchFamily="2" charset="0"/>
              </a:rPr>
              <a:t>www.sycamore.cd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7994D2-F62F-4043-8360-7855548C8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80" y="581797"/>
            <a:ext cx="6870700" cy="1295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55921D2-8C3C-214A-93E2-883541CC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" y="3609204"/>
            <a:ext cx="7302500" cy="1371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355E14-48F2-3E40-9212-21091B23B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62" y="4980804"/>
            <a:ext cx="5918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16" y="2813050"/>
            <a:ext cx="1257300" cy="12319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B2B1E5-FC3A-DA4F-833F-298EDA250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985" y="1275111"/>
            <a:ext cx="6948586" cy="46358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90" y="5177805"/>
            <a:ext cx="2780602" cy="8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9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68" y="700914"/>
            <a:ext cx="1257300" cy="1231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61" y="2109658"/>
            <a:ext cx="2780602" cy="810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3346C5-CB61-D44D-8E93-B5AB1CED1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96" y="3429000"/>
            <a:ext cx="4155430" cy="23863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7EA43DB-E229-5E40-8D70-D3C553CF4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3" y="1533292"/>
            <a:ext cx="1872231" cy="37914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4E29A43-78EF-8D45-A50C-5B6707AF30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7" y="2247669"/>
            <a:ext cx="2472744" cy="3429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4172AD9-C93B-1048-8CC0-3C01DE05E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8832" y="2247669"/>
            <a:ext cx="3011125" cy="295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60" y="2813050"/>
            <a:ext cx="1257300" cy="1231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93"/>
            <a:ext cx="2535021" cy="73861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366B40D-1A6E-9047-85AC-ECD1A5C7F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389" y="1161223"/>
            <a:ext cx="6615222" cy="49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16" y="2813050"/>
            <a:ext cx="1257300" cy="12319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786828E-B05D-9E4A-853D-FB8D6A45B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437" y="1092819"/>
            <a:ext cx="6269433" cy="50355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F8CC0D1-5816-3B49-B41B-AB0E5B29A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55" y="5144972"/>
            <a:ext cx="2535021" cy="7386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516F723-086F-454D-B4FA-9888D8A84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2" y="540389"/>
            <a:ext cx="2553918" cy="51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16" y="2813050"/>
            <a:ext cx="1257300" cy="1231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F8CC0D1-5816-3B49-B41B-AB0E5B29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93"/>
            <a:ext cx="2535021" cy="7386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46EF346-224D-334F-9E55-CD155D852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545" y="1214731"/>
            <a:ext cx="7233946" cy="44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16" y="2813050"/>
            <a:ext cx="1257300" cy="1231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F8CC0D1-5816-3B49-B41B-AB0E5B29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93"/>
            <a:ext cx="2535021" cy="73861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2EB45B-6C6A-9649-8894-BA4D58B2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021" y="1081669"/>
            <a:ext cx="7558995" cy="51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46" y="3025844"/>
            <a:ext cx="1257300" cy="1231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F8CC0D1-5816-3B49-B41B-AB0E5B29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93"/>
            <a:ext cx="2535021" cy="7386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CF90370-12E2-984A-BB7B-D7278423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898" y="1123058"/>
            <a:ext cx="7373118" cy="503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6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486" y="3060364"/>
            <a:ext cx="1005572" cy="9852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F8CC0D1-5816-3B49-B41B-AB0E5B29A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93"/>
            <a:ext cx="2535021" cy="7386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BA8340-F9DE-2E4E-9ED0-CC0A3D225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388" y="1251997"/>
            <a:ext cx="6615223" cy="244849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4CF3496-2DD1-8A4F-9CFF-0ABADA3C8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879" y="3862063"/>
            <a:ext cx="6940240" cy="24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68" y="3183685"/>
            <a:ext cx="1005572" cy="98525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CEA595F-A145-4945-8124-20DECB0E9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212" y="978052"/>
            <a:ext cx="5325576" cy="38629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44059C-48BE-C442-8B4D-DCE44E9ED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536" y="5036590"/>
            <a:ext cx="6764052" cy="11408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F6A0A7-E7F1-3A42-B206-AD84D876E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1" y="1533292"/>
            <a:ext cx="1872231" cy="37914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1F6F3F-3D32-A24B-AC2B-EDA3D2C80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2" y="5515581"/>
            <a:ext cx="2281623" cy="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31BF19-5B12-3F41-B70E-BBA1B427F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115" y="1343405"/>
            <a:ext cx="7628753" cy="41711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391B71-F10E-974D-99B1-9026DB357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9693"/>
            <a:ext cx="2281623" cy="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DC4693-6B7F-4B4E-960F-6B6D7BEC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1358900"/>
            <a:ext cx="8331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D785E7-6944-8240-9D77-EC0998C3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799" y="1118876"/>
            <a:ext cx="6898846" cy="462024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DE94E0-31E3-9E40-A22A-C823EFCC6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39" y="1533290"/>
            <a:ext cx="1872231" cy="37914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8EA631-DECC-384D-8A29-389A3BAFC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2" y="5515581"/>
            <a:ext cx="2281623" cy="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885F4B6-47CF-5C43-942A-DAF1C28A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833" y="1436743"/>
            <a:ext cx="6431767" cy="429891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1E628-14EB-6444-8511-B97C39082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02" y="1966468"/>
            <a:ext cx="5006031" cy="35907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C13D11-7A82-B445-8E1F-BC837467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2" y="5221505"/>
            <a:ext cx="2281623" cy="7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21" y="2302708"/>
            <a:ext cx="3657757" cy="10657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BFB370-3875-644B-AA3C-800288D51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31" y="3928218"/>
            <a:ext cx="2269627" cy="106573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5D0ED64-5B01-2E4E-80F2-CA6AC76394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54" t="27113" r="9646" b="27752"/>
          <a:stretch/>
        </p:blipFill>
        <p:spPr>
          <a:xfrm>
            <a:off x="7354543" y="3928218"/>
            <a:ext cx="2465268" cy="10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9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C13D11-7A82-B445-8E1F-BC837467F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4" y="3687651"/>
            <a:ext cx="2281623" cy="738614"/>
          </a:xfrm>
          <a:prstGeom prst="rect">
            <a:avLst/>
          </a:prstGeom>
        </p:spPr>
      </p:pic>
      <p:sp>
        <p:nvSpPr>
          <p:cNvPr id="8" name="Flèche courbée vers le bas 7">
            <a:extLst>
              <a:ext uri="{FF2B5EF4-FFF2-40B4-BE49-F238E27FC236}">
                <a16:creationId xmlns:a16="http://schemas.microsoft.com/office/drawing/2014/main" id="{6734978C-D107-B344-926C-E857C9AA9322}"/>
              </a:ext>
            </a:extLst>
          </p:cNvPr>
          <p:cNvSpPr/>
          <p:nvPr/>
        </p:nvSpPr>
        <p:spPr>
          <a:xfrm rot="5400000">
            <a:off x="1988345" y="3059810"/>
            <a:ext cx="1697124" cy="487339"/>
          </a:xfrm>
          <a:prstGeom prst="curvedDownArrow">
            <a:avLst>
              <a:gd name="adj1" fmla="val 37380"/>
              <a:gd name="adj2" fmla="val 86011"/>
              <a:gd name="adj3" fmla="val 5774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9A4286AD-6D91-DE4A-974B-B681CFB7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734236"/>
              </p:ext>
            </p:extLst>
          </p:nvPr>
        </p:nvGraphicFramePr>
        <p:xfrm>
          <a:off x="9035651" y="1382467"/>
          <a:ext cx="3528597" cy="2592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Image 16">
            <a:extLst>
              <a:ext uri="{FF2B5EF4-FFF2-40B4-BE49-F238E27FC236}">
                <a16:creationId xmlns:a16="http://schemas.microsoft.com/office/drawing/2014/main" id="{05264F00-BC1A-B949-B7A9-925B932707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569"/>
          <a:stretch/>
        </p:blipFill>
        <p:spPr>
          <a:xfrm>
            <a:off x="3398117" y="1757449"/>
            <a:ext cx="5453439" cy="386040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77303AB-B920-6547-B8B6-933E85ACCE68}"/>
              </a:ext>
            </a:extLst>
          </p:cNvPr>
          <p:cNvSpPr txBox="1"/>
          <p:nvPr/>
        </p:nvSpPr>
        <p:spPr>
          <a:xfrm>
            <a:off x="3170205" y="1095640"/>
            <a:ext cx="596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D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Identification</a:t>
            </a:r>
            <a:r>
              <a:rPr lang="fr-CD" b="1" dirty="0">
                <a:solidFill>
                  <a:schemeClr val="accent6">
                    <a:lumMod val="75000"/>
                  </a:schemeClr>
                </a:solidFill>
                <a:effectLst/>
                <a:latin typeface="Helvetica" pitchFamily="2" charset="0"/>
              </a:rPr>
              <a:t> biométrique des Agents de la Province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78193E6-1C7E-A243-967D-8F08F0F28AB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569"/>
          <a:stretch/>
        </p:blipFill>
        <p:spPr>
          <a:xfrm>
            <a:off x="3079077" y="1547477"/>
            <a:ext cx="6337749" cy="428034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6B4E59C-B7E7-3647-B4AC-E2A9C0CB5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500" y="4278207"/>
            <a:ext cx="2832500" cy="18338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BDA2668-9D99-F34A-8E04-454668BFD34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654" t="27113" r="9646" b="27752"/>
          <a:stretch/>
        </p:blipFill>
        <p:spPr>
          <a:xfrm>
            <a:off x="549901" y="2070112"/>
            <a:ext cx="1780261" cy="7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2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C13D11-7A82-B445-8E1F-BC837467F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0" y="3974596"/>
            <a:ext cx="2281623" cy="7386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A115799-AE3B-A844-8B56-34303A329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957" y="1438201"/>
            <a:ext cx="7514209" cy="40082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252DC24-294E-E64C-9026-68B2991F9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8" y="1678023"/>
            <a:ext cx="2032389" cy="954339"/>
          </a:xfrm>
          <a:prstGeom prst="rect">
            <a:avLst/>
          </a:prstGeom>
        </p:spPr>
      </p:pic>
      <p:sp>
        <p:nvSpPr>
          <p:cNvPr id="8" name="Flèche courbée vers le bas 7">
            <a:extLst>
              <a:ext uri="{FF2B5EF4-FFF2-40B4-BE49-F238E27FC236}">
                <a16:creationId xmlns:a16="http://schemas.microsoft.com/office/drawing/2014/main" id="{6734978C-D107-B344-926C-E857C9AA9322}"/>
              </a:ext>
            </a:extLst>
          </p:cNvPr>
          <p:cNvSpPr/>
          <p:nvPr/>
        </p:nvSpPr>
        <p:spPr>
          <a:xfrm rot="5400000">
            <a:off x="2305885" y="3048619"/>
            <a:ext cx="1697124" cy="487339"/>
          </a:xfrm>
          <a:prstGeom prst="curvedDownArrow">
            <a:avLst>
              <a:gd name="adj1" fmla="val 37380"/>
              <a:gd name="adj2" fmla="val 86011"/>
              <a:gd name="adj3" fmla="val 5774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909DD53-C857-B14E-9A39-E6104167CBFB}"/>
              </a:ext>
            </a:extLst>
          </p:cNvPr>
          <p:cNvGrpSpPr/>
          <p:nvPr/>
        </p:nvGrpSpPr>
        <p:grpSpPr>
          <a:xfrm>
            <a:off x="9281223" y="2632362"/>
            <a:ext cx="2727671" cy="1855135"/>
            <a:chOff x="5202851" y="4032994"/>
            <a:chExt cx="3583980" cy="2187731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7DACF22-C425-AE4E-9F0D-81BDD2A94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00" y="4976815"/>
              <a:ext cx="1460500" cy="6858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A82C0BA-6D34-3A43-9C62-AD751AF62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2851" y="4428844"/>
              <a:ext cx="936360" cy="1520958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05481EC-137D-884F-A950-E83B2BB94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0074" y="4032994"/>
              <a:ext cx="1632736" cy="840894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FB5526-4EC7-B941-A3E0-12F9871E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5446" y="4918256"/>
              <a:ext cx="1131385" cy="802918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F345AC-B0F6-FC49-A877-4EC95F5E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1052" y="5666482"/>
              <a:ext cx="1358556" cy="554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3070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èche courbée vers le bas 36">
            <a:extLst>
              <a:ext uri="{FF2B5EF4-FFF2-40B4-BE49-F238E27FC236}">
                <a16:creationId xmlns:a16="http://schemas.microsoft.com/office/drawing/2014/main" id="{5808E979-0741-D34F-B73D-909C36817BE4}"/>
              </a:ext>
            </a:extLst>
          </p:cNvPr>
          <p:cNvSpPr/>
          <p:nvPr/>
        </p:nvSpPr>
        <p:spPr>
          <a:xfrm rot="10800000">
            <a:off x="1242608" y="5629190"/>
            <a:ext cx="4561753" cy="487339"/>
          </a:xfrm>
          <a:prstGeom prst="curvedDownArrow">
            <a:avLst>
              <a:gd name="adj1" fmla="val 53004"/>
              <a:gd name="adj2" fmla="val 118787"/>
              <a:gd name="adj3" fmla="val 5774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Flèche courbée vers la gauche 14">
            <a:extLst>
              <a:ext uri="{FF2B5EF4-FFF2-40B4-BE49-F238E27FC236}">
                <a16:creationId xmlns:a16="http://schemas.microsoft.com/office/drawing/2014/main" id="{C58769CF-6766-354C-BBD9-1842A4C4F34B}"/>
              </a:ext>
            </a:extLst>
          </p:cNvPr>
          <p:cNvSpPr/>
          <p:nvPr/>
        </p:nvSpPr>
        <p:spPr>
          <a:xfrm rot="13048131">
            <a:off x="2120669" y="731846"/>
            <a:ext cx="762631" cy="1973692"/>
          </a:xfrm>
          <a:prstGeom prst="curvedLeftArrow">
            <a:avLst>
              <a:gd name="adj1" fmla="val 31423"/>
              <a:gd name="adj2" fmla="val 129400"/>
              <a:gd name="adj3" fmla="val 4348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Flèche courbée vers le bas 25">
            <a:extLst>
              <a:ext uri="{FF2B5EF4-FFF2-40B4-BE49-F238E27FC236}">
                <a16:creationId xmlns:a16="http://schemas.microsoft.com/office/drawing/2014/main" id="{C73F46BD-CD51-3049-A368-296A688B5424}"/>
              </a:ext>
            </a:extLst>
          </p:cNvPr>
          <p:cNvSpPr/>
          <p:nvPr/>
        </p:nvSpPr>
        <p:spPr>
          <a:xfrm rot="9353654">
            <a:off x="8101369" y="4849274"/>
            <a:ext cx="2385456" cy="717480"/>
          </a:xfrm>
          <a:prstGeom prst="curvedDownArrow">
            <a:avLst>
              <a:gd name="adj1" fmla="val 25066"/>
              <a:gd name="adj2" fmla="val 84145"/>
              <a:gd name="adj3" fmla="val 2559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9016874-0032-3D4F-8D75-31AD9771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5" y="1899329"/>
            <a:ext cx="2611701" cy="1690909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7CD509F-3B91-CC4C-8CA2-0A32A832006B}"/>
              </a:ext>
            </a:extLst>
          </p:cNvPr>
          <p:cNvGrpSpPr/>
          <p:nvPr/>
        </p:nvGrpSpPr>
        <p:grpSpPr>
          <a:xfrm>
            <a:off x="9144000" y="2284607"/>
            <a:ext cx="2281623" cy="2253622"/>
            <a:chOff x="9378778" y="2157368"/>
            <a:chExt cx="2281623" cy="2253622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E3037B6-6ABC-4144-B650-BD98EA999A0D}"/>
                </a:ext>
              </a:extLst>
            </p:cNvPr>
            <p:cNvGrpSpPr/>
            <p:nvPr/>
          </p:nvGrpSpPr>
          <p:grpSpPr>
            <a:xfrm>
              <a:off x="9378778" y="2157368"/>
              <a:ext cx="2281623" cy="2211860"/>
              <a:chOff x="7244149" y="2489199"/>
              <a:chExt cx="4817741" cy="3620595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B4892FDB-5FBD-1044-9AE6-77C4C7FD2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4149" y="2489199"/>
                <a:ext cx="3508106" cy="2203496"/>
              </a:xfrm>
              <a:prstGeom prst="rect">
                <a:avLst/>
              </a:prstGeom>
            </p:spPr>
          </p:pic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AEA0C4DF-DE2B-4E43-AC8E-EB174BFA3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5827" y="4270368"/>
                <a:ext cx="2936063" cy="1839426"/>
              </a:xfrm>
              <a:prstGeom prst="rect">
                <a:avLst/>
              </a:prstGeom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100E40D-6675-864C-8088-0F5AABA99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5922" y="3575724"/>
              <a:ext cx="676853" cy="835266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3C43144-F445-4E41-8934-E451E50B8412}"/>
              </a:ext>
            </a:extLst>
          </p:cNvPr>
          <p:cNvGrpSpPr/>
          <p:nvPr/>
        </p:nvGrpSpPr>
        <p:grpSpPr>
          <a:xfrm>
            <a:off x="3307611" y="1329335"/>
            <a:ext cx="5137513" cy="1427527"/>
            <a:chOff x="3390128" y="1283034"/>
            <a:chExt cx="5137513" cy="142752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89F5F83-B112-1A4A-A012-2D5196648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1358" y="1283034"/>
              <a:ext cx="2346283" cy="142206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BCBEC36-78F0-AD4F-9A55-645610A0E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90128" y="1288498"/>
              <a:ext cx="2496751" cy="1422063"/>
            </a:xfrm>
            <a:prstGeom prst="rect">
              <a:avLst/>
            </a:prstGeom>
          </p:spPr>
        </p:pic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EAD4731C-EFC5-454F-AFD5-432BE7E210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" y="4183897"/>
            <a:ext cx="2309609" cy="1326352"/>
          </a:xfrm>
          <a:prstGeom prst="rect">
            <a:avLst/>
          </a:prstGeom>
        </p:spPr>
      </p:pic>
      <p:sp>
        <p:nvSpPr>
          <p:cNvPr id="16" name="Flèche courbée vers le bas 15">
            <a:extLst>
              <a:ext uri="{FF2B5EF4-FFF2-40B4-BE49-F238E27FC236}">
                <a16:creationId xmlns:a16="http://schemas.microsoft.com/office/drawing/2014/main" id="{E6E7BAEA-06BB-624F-AADF-4D66C9BF69F5}"/>
              </a:ext>
            </a:extLst>
          </p:cNvPr>
          <p:cNvSpPr/>
          <p:nvPr/>
        </p:nvSpPr>
        <p:spPr>
          <a:xfrm rot="2554781">
            <a:off x="8387161" y="1268453"/>
            <a:ext cx="1738951" cy="529489"/>
          </a:xfrm>
          <a:prstGeom prst="curvedDownArrow">
            <a:avLst>
              <a:gd name="adj1" fmla="val 25000"/>
              <a:gd name="adj2" fmla="val 86011"/>
              <a:gd name="adj3" fmla="val 5774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DCA9841-5794-7043-8D47-06E99EE707F0}"/>
              </a:ext>
            </a:extLst>
          </p:cNvPr>
          <p:cNvGrpSpPr/>
          <p:nvPr/>
        </p:nvGrpSpPr>
        <p:grpSpPr>
          <a:xfrm>
            <a:off x="5489073" y="3990567"/>
            <a:ext cx="2676239" cy="2131768"/>
            <a:chOff x="5202851" y="4088957"/>
            <a:chExt cx="2676239" cy="2131768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85DB15-7EF1-E347-B6A1-E3904B3F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800" y="4976815"/>
              <a:ext cx="1460500" cy="6858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C818E7D-C11C-7E44-BA07-A74F782FA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02851" y="4428844"/>
              <a:ext cx="936360" cy="1520958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46ED0A6-A645-554B-BF0E-9F86A836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6354" y="4088957"/>
              <a:ext cx="1632736" cy="840894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4DA0267D-0DF5-6742-83CF-BF143558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61052" y="5666482"/>
              <a:ext cx="1358556" cy="554243"/>
            </a:xfrm>
            <a:prstGeom prst="rect">
              <a:avLst/>
            </a:prstGeom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0837D1A6-05B6-B24E-BB4B-8EDFEF945EA4}"/>
              </a:ext>
            </a:extLst>
          </p:cNvPr>
          <p:cNvSpPr txBox="1"/>
          <p:nvPr/>
        </p:nvSpPr>
        <p:spPr>
          <a:xfrm>
            <a:off x="3228102" y="3174326"/>
            <a:ext cx="5963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D" b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E</a:t>
            </a:r>
            <a:r>
              <a:rPr lang="fr-CD" b="1" dirty="0">
                <a:solidFill>
                  <a:schemeClr val="accent6">
                    <a:lumMod val="75000"/>
                  </a:schemeClr>
                </a:solidFill>
                <a:effectLst/>
                <a:latin typeface="Helvetica" pitchFamily="2" charset="0"/>
              </a:rPr>
              <a:t>nrôlement biométrique des Agents de la Province et gestion RH  </a:t>
            </a:r>
          </a:p>
        </p:txBody>
      </p:sp>
    </p:spTree>
    <p:extLst>
      <p:ext uri="{BB962C8B-B14F-4D97-AF65-F5344CB8AC3E}">
        <p14:creationId xmlns:p14="http://schemas.microsoft.com/office/powerpoint/2010/main" val="4000933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73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858FB4-5EF0-ED47-BC36-B18E875F7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96" y="1092199"/>
            <a:ext cx="3696104" cy="52097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28D101-B44E-4E42-BE0C-55172A79E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277" y="1197205"/>
            <a:ext cx="3133473" cy="49997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8C54A4-5F0E-2346-BE57-BE7C40874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3429000"/>
            <a:ext cx="3098800" cy="952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D16173-56FC-BB46-9229-B4F12611D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36" y="1567423"/>
            <a:ext cx="1257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147190-C460-394D-87A4-6BDEDF18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438" y="1215988"/>
            <a:ext cx="7941123" cy="44260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1618DB-AD4F-5F47-A1BE-D5ED13E1E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647" y="3978876"/>
            <a:ext cx="4020066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3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F10063-75FB-244F-8E4E-412C7A80D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834"/>
          <a:stretch/>
        </p:blipFill>
        <p:spPr>
          <a:xfrm>
            <a:off x="2138824" y="1197703"/>
            <a:ext cx="7326452" cy="48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D5C2CE-A552-B04E-B8DD-A0FE433C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54" y="1280722"/>
            <a:ext cx="7602964" cy="48729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43" y="3131638"/>
            <a:ext cx="2780602" cy="8101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199879-AB10-5049-B44E-2A3F6F0FD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323" y="2813050"/>
            <a:ext cx="1257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21" y="2313403"/>
            <a:ext cx="7657758" cy="22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84" y="3131637"/>
            <a:ext cx="2780602" cy="8101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47E318-2766-544C-AC44-C8DCCED51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551" y="1324089"/>
            <a:ext cx="6783398" cy="4425264"/>
          </a:xfrm>
          <a:prstGeom prst="rect">
            <a:avLst/>
          </a:prstGeom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8831FFAC-E5FF-B14E-A25B-B005CCDD3D6D}"/>
              </a:ext>
            </a:extLst>
          </p:cNvPr>
          <p:cNvSpPr/>
          <p:nvPr/>
        </p:nvSpPr>
        <p:spPr>
          <a:xfrm>
            <a:off x="7716644" y="1204332"/>
            <a:ext cx="1215483" cy="4873083"/>
          </a:xfrm>
          <a:custGeom>
            <a:avLst/>
            <a:gdLst>
              <a:gd name="connsiteX0" fmla="*/ 0 w 1215483"/>
              <a:gd name="connsiteY0" fmla="*/ 0 h 4873083"/>
              <a:gd name="connsiteX1" fmla="*/ 607742 w 1215483"/>
              <a:gd name="connsiteY1" fmla="*/ 101286 h 4873083"/>
              <a:gd name="connsiteX2" fmla="*/ 607742 w 1215483"/>
              <a:gd name="connsiteY2" fmla="*/ 704458 h 4873083"/>
              <a:gd name="connsiteX3" fmla="*/ 607742 w 1215483"/>
              <a:gd name="connsiteY3" fmla="*/ 1240610 h 4873083"/>
              <a:gd name="connsiteX4" fmla="*/ 607742 w 1215483"/>
              <a:gd name="connsiteY4" fmla="*/ 1754423 h 4873083"/>
              <a:gd name="connsiteX5" fmla="*/ 607742 w 1215483"/>
              <a:gd name="connsiteY5" fmla="*/ 2335255 h 4873083"/>
              <a:gd name="connsiteX6" fmla="*/ 1215484 w 1215483"/>
              <a:gd name="connsiteY6" fmla="*/ 2436541 h 4873083"/>
              <a:gd name="connsiteX7" fmla="*/ 607742 w 1215483"/>
              <a:gd name="connsiteY7" fmla="*/ 2537827 h 4873083"/>
              <a:gd name="connsiteX8" fmla="*/ 607742 w 1215483"/>
              <a:gd name="connsiteY8" fmla="*/ 3140999 h 4873083"/>
              <a:gd name="connsiteX9" fmla="*/ 607742 w 1215483"/>
              <a:gd name="connsiteY9" fmla="*/ 3654812 h 4873083"/>
              <a:gd name="connsiteX10" fmla="*/ 607742 w 1215483"/>
              <a:gd name="connsiteY10" fmla="*/ 4213305 h 4873083"/>
              <a:gd name="connsiteX11" fmla="*/ 607742 w 1215483"/>
              <a:gd name="connsiteY11" fmla="*/ 4771797 h 4873083"/>
              <a:gd name="connsiteX12" fmla="*/ 0 w 1215483"/>
              <a:gd name="connsiteY12" fmla="*/ 4873083 h 4873083"/>
              <a:gd name="connsiteX13" fmla="*/ 0 w 1215483"/>
              <a:gd name="connsiteY13" fmla="*/ 4380360 h 4873083"/>
              <a:gd name="connsiteX14" fmla="*/ 0 w 1215483"/>
              <a:gd name="connsiteY14" fmla="*/ 3838906 h 4873083"/>
              <a:gd name="connsiteX15" fmla="*/ 0 w 1215483"/>
              <a:gd name="connsiteY15" fmla="*/ 3248722 h 4873083"/>
              <a:gd name="connsiteX16" fmla="*/ 0 w 1215483"/>
              <a:gd name="connsiteY16" fmla="*/ 2658538 h 4873083"/>
              <a:gd name="connsiteX17" fmla="*/ 0 w 1215483"/>
              <a:gd name="connsiteY17" fmla="*/ 2068353 h 4873083"/>
              <a:gd name="connsiteX18" fmla="*/ 0 w 1215483"/>
              <a:gd name="connsiteY18" fmla="*/ 1673092 h 4873083"/>
              <a:gd name="connsiteX19" fmla="*/ 0 w 1215483"/>
              <a:gd name="connsiteY19" fmla="*/ 1229100 h 4873083"/>
              <a:gd name="connsiteX20" fmla="*/ 0 w 1215483"/>
              <a:gd name="connsiteY20" fmla="*/ 638915 h 4873083"/>
              <a:gd name="connsiteX21" fmla="*/ 0 w 1215483"/>
              <a:gd name="connsiteY21" fmla="*/ 0 h 4873083"/>
              <a:gd name="connsiteX0" fmla="*/ 0 w 1215483"/>
              <a:gd name="connsiteY0" fmla="*/ 0 h 4873083"/>
              <a:gd name="connsiteX1" fmla="*/ 607742 w 1215483"/>
              <a:gd name="connsiteY1" fmla="*/ 101286 h 4873083"/>
              <a:gd name="connsiteX2" fmla="*/ 607742 w 1215483"/>
              <a:gd name="connsiteY2" fmla="*/ 615099 h 4873083"/>
              <a:gd name="connsiteX3" fmla="*/ 607742 w 1215483"/>
              <a:gd name="connsiteY3" fmla="*/ 1151251 h 4873083"/>
              <a:gd name="connsiteX4" fmla="*/ 607742 w 1215483"/>
              <a:gd name="connsiteY4" fmla="*/ 1709744 h 4873083"/>
              <a:gd name="connsiteX5" fmla="*/ 607742 w 1215483"/>
              <a:gd name="connsiteY5" fmla="*/ 2335255 h 4873083"/>
              <a:gd name="connsiteX6" fmla="*/ 1215484 w 1215483"/>
              <a:gd name="connsiteY6" fmla="*/ 2436541 h 4873083"/>
              <a:gd name="connsiteX7" fmla="*/ 607742 w 1215483"/>
              <a:gd name="connsiteY7" fmla="*/ 2537827 h 4873083"/>
              <a:gd name="connsiteX8" fmla="*/ 607742 w 1215483"/>
              <a:gd name="connsiteY8" fmla="*/ 3096320 h 4873083"/>
              <a:gd name="connsiteX9" fmla="*/ 607742 w 1215483"/>
              <a:gd name="connsiteY9" fmla="*/ 3699491 h 4873083"/>
              <a:gd name="connsiteX10" fmla="*/ 607742 w 1215483"/>
              <a:gd name="connsiteY10" fmla="*/ 4235644 h 4873083"/>
              <a:gd name="connsiteX11" fmla="*/ 607742 w 1215483"/>
              <a:gd name="connsiteY11" fmla="*/ 4771797 h 4873083"/>
              <a:gd name="connsiteX12" fmla="*/ 0 w 1215483"/>
              <a:gd name="connsiteY12" fmla="*/ 4873083 h 487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5483" h="4873083" stroke="0" extrusionOk="0">
                <a:moveTo>
                  <a:pt x="0" y="0"/>
                </a:moveTo>
                <a:cubicBezTo>
                  <a:pt x="324371" y="-6955"/>
                  <a:pt x="602886" y="47169"/>
                  <a:pt x="607742" y="101286"/>
                </a:cubicBezTo>
                <a:cubicBezTo>
                  <a:pt x="633242" y="291200"/>
                  <a:pt x="602049" y="550118"/>
                  <a:pt x="607742" y="704458"/>
                </a:cubicBezTo>
                <a:cubicBezTo>
                  <a:pt x="613435" y="858798"/>
                  <a:pt x="586795" y="1104615"/>
                  <a:pt x="607742" y="1240610"/>
                </a:cubicBezTo>
                <a:cubicBezTo>
                  <a:pt x="628689" y="1376605"/>
                  <a:pt x="594020" y="1551331"/>
                  <a:pt x="607742" y="1754423"/>
                </a:cubicBezTo>
                <a:cubicBezTo>
                  <a:pt x="621464" y="1957515"/>
                  <a:pt x="574858" y="2084457"/>
                  <a:pt x="607742" y="2335255"/>
                </a:cubicBezTo>
                <a:cubicBezTo>
                  <a:pt x="640015" y="2324777"/>
                  <a:pt x="814511" y="2426537"/>
                  <a:pt x="1215484" y="2436541"/>
                </a:cubicBezTo>
                <a:cubicBezTo>
                  <a:pt x="869725" y="2446061"/>
                  <a:pt x="606561" y="2470628"/>
                  <a:pt x="607742" y="2537827"/>
                </a:cubicBezTo>
                <a:cubicBezTo>
                  <a:pt x="619309" y="2678604"/>
                  <a:pt x="553386" y="3005646"/>
                  <a:pt x="607742" y="3140999"/>
                </a:cubicBezTo>
                <a:cubicBezTo>
                  <a:pt x="662098" y="3276352"/>
                  <a:pt x="585601" y="3414744"/>
                  <a:pt x="607742" y="3654812"/>
                </a:cubicBezTo>
                <a:cubicBezTo>
                  <a:pt x="629883" y="3894880"/>
                  <a:pt x="603317" y="3970774"/>
                  <a:pt x="607742" y="4213305"/>
                </a:cubicBezTo>
                <a:cubicBezTo>
                  <a:pt x="612167" y="4455836"/>
                  <a:pt x="602422" y="4645549"/>
                  <a:pt x="607742" y="4771797"/>
                </a:cubicBezTo>
                <a:cubicBezTo>
                  <a:pt x="615707" y="4840005"/>
                  <a:pt x="380895" y="4928509"/>
                  <a:pt x="0" y="4873083"/>
                </a:cubicBezTo>
                <a:cubicBezTo>
                  <a:pt x="-37380" y="4715730"/>
                  <a:pt x="9679" y="4584404"/>
                  <a:pt x="0" y="4380360"/>
                </a:cubicBezTo>
                <a:cubicBezTo>
                  <a:pt x="-9679" y="4176316"/>
                  <a:pt x="58583" y="4044011"/>
                  <a:pt x="0" y="3838906"/>
                </a:cubicBezTo>
                <a:cubicBezTo>
                  <a:pt x="-58583" y="3633801"/>
                  <a:pt x="7704" y="3371299"/>
                  <a:pt x="0" y="3248722"/>
                </a:cubicBezTo>
                <a:cubicBezTo>
                  <a:pt x="-7704" y="3126145"/>
                  <a:pt x="38799" y="2929619"/>
                  <a:pt x="0" y="2658538"/>
                </a:cubicBezTo>
                <a:cubicBezTo>
                  <a:pt x="-38799" y="2387457"/>
                  <a:pt x="28932" y="2201198"/>
                  <a:pt x="0" y="2068353"/>
                </a:cubicBezTo>
                <a:cubicBezTo>
                  <a:pt x="-28932" y="1935508"/>
                  <a:pt x="25291" y="1809241"/>
                  <a:pt x="0" y="1673092"/>
                </a:cubicBezTo>
                <a:cubicBezTo>
                  <a:pt x="-25291" y="1536943"/>
                  <a:pt x="33528" y="1384111"/>
                  <a:pt x="0" y="1229100"/>
                </a:cubicBezTo>
                <a:cubicBezTo>
                  <a:pt x="-33528" y="1074089"/>
                  <a:pt x="33892" y="926125"/>
                  <a:pt x="0" y="638915"/>
                </a:cubicBezTo>
                <a:cubicBezTo>
                  <a:pt x="-33892" y="351705"/>
                  <a:pt x="65206" y="143622"/>
                  <a:pt x="0" y="0"/>
                </a:cubicBezTo>
                <a:close/>
              </a:path>
              <a:path w="1215483" h="4873083" fill="none" extrusionOk="0">
                <a:moveTo>
                  <a:pt x="0" y="0"/>
                </a:moveTo>
                <a:cubicBezTo>
                  <a:pt x="349167" y="-3578"/>
                  <a:pt x="605381" y="61702"/>
                  <a:pt x="607742" y="101286"/>
                </a:cubicBezTo>
                <a:cubicBezTo>
                  <a:pt x="660785" y="326844"/>
                  <a:pt x="548019" y="450716"/>
                  <a:pt x="607742" y="615099"/>
                </a:cubicBezTo>
                <a:cubicBezTo>
                  <a:pt x="667465" y="779482"/>
                  <a:pt x="557640" y="899931"/>
                  <a:pt x="607742" y="1151251"/>
                </a:cubicBezTo>
                <a:cubicBezTo>
                  <a:pt x="657844" y="1402571"/>
                  <a:pt x="557716" y="1592834"/>
                  <a:pt x="607742" y="1709744"/>
                </a:cubicBezTo>
                <a:cubicBezTo>
                  <a:pt x="657768" y="1826654"/>
                  <a:pt x="582039" y="2124236"/>
                  <a:pt x="607742" y="2335255"/>
                </a:cubicBezTo>
                <a:cubicBezTo>
                  <a:pt x="611383" y="2400553"/>
                  <a:pt x="893126" y="2442723"/>
                  <a:pt x="1215484" y="2436541"/>
                </a:cubicBezTo>
                <a:cubicBezTo>
                  <a:pt x="880755" y="2437438"/>
                  <a:pt x="609244" y="2487161"/>
                  <a:pt x="607742" y="2537827"/>
                </a:cubicBezTo>
                <a:cubicBezTo>
                  <a:pt x="660622" y="2655563"/>
                  <a:pt x="544301" y="2851665"/>
                  <a:pt x="607742" y="3096320"/>
                </a:cubicBezTo>
                <a:cubicBezTo>
                  <a:pt x="671183" y="3340975"/>
                  <a:pt x="577344" y="3544269"/>
                  <a:pt x="607742" y="3699491"/>
                </a:cubicBezTo>
                <a:cubicBezTo>
                  <a:pt x="638140" y="3854713"/>
                  <a:pt x="595909" y="4013111"/>
                  <a:pt x="607742" y="4235644"/>
                </a:cubicBezTo>
                <a:cubicBezTo>
                  <a:pt x="619575" y="4458177"/>
                  <a:pt x="571742" y="4652731"/>
                  <a:pt x="607742" y="4771797"/>
                </a:cubicBezTo>
                <a:cubicBezTo>
                  <a:pt x="602350" y="4844569"/>
                  <a:pt x="388038" y="4891055"/>
                  <a:pt x="0" y="4873083"/>
                </a:cubicBezTo>
              </a:path>
              <a:path w="1215483" h="4873083" fill="none" stroke="0" extrusionOk="0">
                <a:moveTo>
                  <a:pt x="0" y="0"/>
                </a:moveTo>
                <a:cubicBezTo>
                  <a:pt x="344967" y="-3135"/>
                  <a:pt x="607398" y="36071"/>
                  <a:pt x="607742" y="101286"/>
                </a:cubicBezTo>
                <a:cubicBezTo>
                  <a:pt x="635575" y="215737"/>
                  <a:pt x="604769" y="407339"/>
                  <a:pt x="607742" y="637439"/>
                </a:cubicBezTo>
                <a:cubicBezTo>
                  <a:pt x="610715" y="867539"/>
                  <a:pt x="555541" y="946535"/>
                  <a:pt x="607742" y="1195931"/>
                </a:cubicBezTo>
                <a:cubicBezTo>
                  <a:pt x="659943" y="1445327"/>
                  <a:pt x="597382" y="1523964"/>
                  <a:pt x="607742" y="1799102"/>
                </a:cubicBezTo>
                <a:cubicBezTo>
                  <a:pt x="618102" y="2074240"/>
                  <a:pt x="577614" y="2083808"/>
                  <a:pt x="607742" y="2335255"/>
                </a:cubicBezTo>
                <a:cubicBezTo>
                  <a:pt x="643546" y="2380667"/>
                  <a:pt x="959323" y="2419106"/>
                  <a:pt x="1215484" y="2436541"/>
                </a:cubicBezTo>
                <a:cubicBezTo>
                  <a:pt x="887387" y="2442761"/>
                  <a:pt x="604588" y="2480808"/>
                  <a:pt x="607742" y="2537827"/>
                </a:cubicBezTo>
                <a:cubicBezTo>
                  <a:pt x="660638" y="2685737"/>
                  <a:pt x="606148" y="2862869"/>
                  <a:pt x="607742" y="3029300"/>
                </a:cubicBezTo>
                <a:cubicBezTo>
                  <a:pt x="609336" y="3195731"/>
                  <a:pt x="603154" y="3318767"/>
                  <a:pt x="607742" y="3543114"/>
                </a:cubicBezTo>
                <a:cubicBezTo>
                  <a:pt x="612330" y="3767461"/>
                  <a:pt x="544172" y="3930151"/>
                  <a:pt x="607742" y="4123946"/>
                </a:cubicBezTo>
                <a:cubicBezTo>
                  <a:pt x="671312" y="4317741"/>
                  <a:pt x="602927" y="4578481"/>
                  <a:pt x="607742" y="4771797"/>
                </a:cubicBezTo>
                <a:cubicBezTo>
                  <a:pt x="558199" y="4826139"/>
                  <a:pt x="368785" y="4882557"/>
                  <a:pt x="0" y="4873083"/>
                </a:cubicBezTo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85F909-58C7-7647-88E5-CBCC38910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35" y="4517453"/>
            <a:ext cx="1257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0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0C0A8E9C-D5DE-E348-B43D-B11F269AF783}"/>
              </a:ext>
            </a:extLst>
          </p:cNvPr>
          <p:cNvSpPr txBox="1"/>
          <p:nvPr/>
        </p:nvSpPr>
        <p:spPr>
          <a:xfrm>
            <a:off x="0" y="6445071"/>
            <a:ext cx="6615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D" sz="1050" b="1" dirty="0">
                <a:solidFill>
                  <a:schemeClr val="bg1"/>
                </a:solidFill>
              </a:rPr>
              <a:t>Implantons la marque Sycamore dans l'esprit des Congolais !</a:t>
            </a:r>
            <a:endParaRPr lang="fr-CD" sz="105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64563F-21AA-2342-A97E-F0BA45D58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61" y="920024"/>
            <a:ext cx="6805341" cy="48317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F0D6A5-4C0F-5548-97C2-E81BCEB77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46733"/>
            <a:ext cx="2780602" cy="8101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81C395-7B64-EA46-9D35-E6D25566D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09" y="2813050"/>
            <a:ext cx="1257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8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48296</TotalTime>
  <Words>274</Words>
  <Application>Microsoft Macintosh PowerPoint</Application>
  <PresentationFormat>Grand écran</PresentationFormat>
  <Paragraphs>57</Paragraphs>
  <Slides>26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 Ngoma</dc:creator>
  <cp:lastModifiedBy>KADIMA FELICIEN FERCUS</cp:lastModifiedBy>
  <cp:revision>150</cp:revision>
  <cp:lastPrinted>2024-09-21T10:00:38Z</cp:lastPrinted>
  <dcterms:created xsi:type="dcterms:W3CDTF">2023-10-30T17:36:54Z</dcterms:created>
  <dcterms:modified xsi:type="dcterms:W3CDTF">2024-09-25T18:36:53Z</dcterms:modified>
</cp:coreProperties>
</file>